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14BCA-CB33-456E-A32A-5A9A6FBEB7CC}" type="datetimeFigureOut">
              <a:rPr lang="en-AU" smtClean="0"/>
              <a:t>12/03/2018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F2C5-2E1F-4028-BB2C-2CFD825D338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957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14BCA-CB33-456E-A32A-5A9A6FBEB7CC}" type="datetimeFigureOut">
              <a:rPr lang="en-AU" smtClean="0"/>
              <a:t>12/03/2018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F2C5-2E1F-4028-BB2C-2CFD825D338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194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14BCA-CB33-456E-A32A-5A9A6FBEB7CC}" type="datetimeFigureOut">
              <a:rPr lang="en-AU" smtClean="0"/>
              <a:t>12/03/2018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F2C5-2E1F-4028-BB2C-2CFD825D338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331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14BCA-CB33-456E-A32A-5A9A6FBEB7CC}" type="datetimeFigureOut">
              <a:rPr lang="en-AU" smtClean="0"/>
              <a:t>12/03/2018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F2C5-2E1F-4028-BB2C-2CFD825D338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75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14BCA-CB33-456E-A32A-5A9A6FBEB7CC}" type="datetimeFigureOut">
              <a:rPr lang="en-AU" smtClean="0"/>
              <a:t>12/03/2018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F2C5-2E1F-4028-BB2C-2CFD825D338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900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14BCA-CB33-456E-A32A-5A9A6FBEB7CC}" type="datetimeFigureOut">
              <a:rPr lang="en-AU" smtClean="0"/>
              <a:t>12/03/2018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F2C5-2E1F-4028-BB2C-2CFD825D338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685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14BCA-CB33-456E-A32A-5A9A6FBEB7CC}" type="datetimeFigureOut">
              <a:rPr lang="en-AU" smtClean="0"/>
              <a:t>12/03/2018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F2C5-2E1F-4028-BB2C-2CFD825D338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9016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14BCA-CB33-456E-A32A-5A9A6FBEB7CC}" type="datetimeFigureOut">
              <a:rPr lang="en-AU" smtClean="0"/>
              <a:t>12/03/2018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F2C5-2E1F-4028-BB2C-2CFD825D338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363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14BCA-CB33-456E-A32A-5A9A6FBEB7CC}" type="datetimeFigureOut">
              <a:rPr lang="en-AU" smtClean="0"/>
              <a:t>12/03/2018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F2C5-2E1F-4028-BB2C-2CFD825D338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30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14BCA-CB33-456E-A32A-5A9A6FBEB7CC}" type="datetimeFigureOut">
              <a:rPr lang="en-AU" smtClean="0"/>
              <a:t>12/03/2018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F2C5-2E1F-4028-BB2C-2CFD825D338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720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14BCA-CB33-456E-A32A-5A9A6FBEB7CC}" type="datetimeFigureOut">
              <a:rPr lang="en-AU" smtClean="0"/>
              <a:t>12/03/2018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F2C5-2E1F-4028-BB2C-2CFD825D338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785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14BCA-CB33-456E-A32A-5A9A6FBEB7CC}" type="datetimeFigureOut">
              <a:rPr lang="en-AU" smtClean="0"/>
              <a:t>12/03/2018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6F2C5-2E1F-4028-BB2C-2CFD825D338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0263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450" y="1070042"/>
            <a:ext cx="6005615" cy="4854102"/>
          </a:xfrm>
        </p:spPr>
        <p:txBody>
          <a:bodyPr>
            <a:normAutofit fontScale="90000"/>
          </a:bodyPr>
          <a:lstStyle/>
          <a:p>
            <a:r>
              <a:rPr lang="en-AU" dirty="0" smtClean="0">
                <a:latin typeface="Arial Black" panose="020B0A04020102020204" pitchFamily="34" charset="0"/>
              </a:rPr>
              <a:t>LIFE AT</a:t>
            </a:r>
            <a:br>
              <a:rPr lang="en-AU" dirty="0" smtClean="0">
                <a:latin typeface="Arial Black" panose="020B0A04020102020204" pitchFamily="34" charset="0"/>
              </a:rPr>
            </a:br>
            <a:r>
              <a:rPr lang="en-AU" dirty="0" smtClean="0">
                <a:latin typeface="Arial Black" panose="020B0A04020102020204" pitchFamily="34" charset="0"/>
              </a:rPr>
              <a:t> </a:t>
            </a:r>
            <a:br>
              <a:rPr lang="en-AU" dirty="0" smtClean="0">
                <a:latin typeface="Arial Black" panose="020B0A04020102020204" pitchFamily="34" charset="0"/>
              </a:rPr>
            </a:br>
            <a:r>
              <a:rPr lang="en-AU" sz="6700" dirty="0" smtClean="0">
                <a:latin typeface="Arial Black" panose="020B0A04020102020204" pitchFamily="34" charset="0"/>
              </a:rPr>
              <a:t>‘OUR LADY OF THE WAY’</a:t>
            </a:r>
            <a:r>
              <a:rPr lang="en-AU" dirty="0" smtClean="0">
                <a:latin typeface="Arial Black" panose="020B0A04020102020204" pitchFamily="34" charset="0"/>
              </a:rPr>
              <a:t/>
            </a:r>
            <a:br>
              <a:rPr lang="en-AU" dirty="0" smtClean="0">
                <a:latin typeface="Arial Black" panose="020B0A04020102020204" pitchFamily="34" charset="0"/>
              </a:rPr>
            </a:br>
            <a:r>
              <a:rPr lang="en-AU" smtClean="0">
                <a:latin typeface="Arial Black" panose="020B0A04020102020204" pitchFamily="34" charset="0"/>
              </a:rPr>
              <a:t/>
            </a:r>
            <a:br>
              <a:rPr lang="en-AU" smtClean="0">
                <a:latin typeface="Arial Black" panose="020B0A04020102020204" pitchFamily="34" charset="0"/>
              </a:rPr>
            </a:br>
            <a:endParaRPr lang="en-AU" dirty="0"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785" y="460881"/>
            <a:ext cx="4133707" cy="569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7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3009" y="627639"/>
            <a:ext cx="7866962" cy="2668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4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 </a:t>
            </a:r>
            <a:r>
              <a:rPr lang="en-AU" sz="480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AU" sz="480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</a:t>
            </a:r>
            <a:r>
              <a:rPr lang="en-AU" sz="4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</a:t>
            </a:r>
            <a:endParaRPr lang="en-AU" sz="4800" dirty="0" smtClean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48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4800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CFA </a:t>
            </a:r>
            <a:r>
              <a:rPr lang="en-AU" sz="4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 </a:t>
            </a:r>
          </a:p>
        </p:txBody>
      </p:sp>
      <p:pic>
        <p:nvPicPr>
          <p:cNvPr id="3" name="Picture 2" descr="IMG_30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23" y="1653701"/>
            <a:ext cx="6446196" cy="483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2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1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3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8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8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6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1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4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2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VIMG_20180227_1325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91" y="0"/>
            <a:ext cx="51435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623029"/>
            <a:ext cx="5944320" cy="3433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40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 in </a:t>
            </a:r>
            <a:endParaRPr lang="en-AU" sz="4000" dirty="0" smtClean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4000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Community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40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40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Victoria Police Visit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AU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73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7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8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8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5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VIMG_20180227_1325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9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VIMG_20180227_1327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4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VIMG_20180227_1331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8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VIMG_20180227_1332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001"/>
            <a:ext cx="12192000" cy="436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9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3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1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</Words>
  <Application>Microsoft Office PowerPoint</Application>
  <PresentationFormat>Widescreen</PresentationFormat>
  <Paragraphs>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Times New Roman</vt:lpstr>
      <vt:lpstr>Office Theme</vt:lpstr>
      <vt:lpstr>LIFE AT   ‘OUR LADY OF THE WAY’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Assumption College Kilmore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Sue Cooney</dc:creator>
  <cp:lastModifiedBy>Sue Cooney</cp:lastModifiedBy>
  <cp:revision>4</cp:revision>
  <dcterms:created xsi:type="dcterms:W3CDTF">2018-03-12T03:57:31Z</dcterms:created>
  <dcterms:modified xsi:type="dcterms:W3CDTF">2018-03-12T04:10:41Z</dcterms:modified>
</cp:coreProperties>
</file>