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715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945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599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884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801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169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981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470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994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769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85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B8416-CF72-4F37-95A3-8013159DC20B}" type="datetimeFigureOut">
              <a:rPr lang="en-AU" smtClean="0"/>
              <a:t>12/03/2018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63E5B-9927-4306-8EAC-0CBC5DD733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763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1070042"/>
            <a:ext cx="6005615" cy="4854102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latin typeface="Arial Black" panose="020B0A04020102020204" pitchFamily="34" charset="0"/>
              </a:rPr>
              <a:t>LIFE AT</a:t>
            </a:r>
            <a:br>
              <a:rPr lang="en-AU" dirty="0" smtClean="0">
                <a:latin typeface="Arial Black" panose="020B0A04020102020204" pitchFamily="34" charset="0"/>
              </a:rPr>
            </a:br>
            <a:r>
              <a:rPr lang="en-AU" dirty="0" smtClean="0">
                <a:latin typeface="Arial Black" panose="020B0A04020102020204" pitchFamily="34" charset="0"/>
              </a:rPr>
              <a:t> </a:t>
            </a:r>
            <a:br>
              <a:rPr lang="en-AU" dirty="0" smtClean="0">
                <a:latin typeface="Arial Black" panose="020B0A04020102020204" pitchFamily="34" charset="0"/>
              </a:rPr>
            </a:br>
            <a:r>
              <a:rPr lang="en-AU" sz="6700" dirty="0" smtClean="0">
                <a:latin typeface="Arial Black" panose="020B0A04020102020204" pitchFamily="34" charset="0"/>
              </a:rPr>
              <a:t>‘OUR LADY OF THE WAY’</a:t>
            </a:r>
            <a:r>
              <a:rPr lang="en-AU" dirty="0" smtClean="0">
                <a:latin typeface="Arial Black" panose="020B0A04020102020204" pitchFamily="34" charset="0"/>
              </a:rPr>
              <a:t/>
            </a:r>
            <a:br>
              <a:rPr lang="en-AU" dirty="0" smtClean="0">
                <a:latin typeface="Arial Black" panose="020B0A04020102020204" pitchFamily="34" charset="0"/>
              </a:rPr>
            </a:br>
            <a:r>
              <a:rPr lang="en-AU" smtClean="0">
                <a:latin typeface="Arial Black" panose="020B0A04020102020204" pitchFamily="34" charset="0"/>
              </a:rPr>
              <a:t/>
            </a:r>
            <a:br>
              <a:rPr lang="en-AU" smtClean="0">
                <a:latin typeface="Arial Black" panose="020B0A04020102020204" pitchFamily="34" charset="0"/>
              </a:rPr>
            </a:br>
            <a:r>
              <a:rPr lang="en-AU" smtClean="0">
                <a:latin typeface="Arial Black" panose="020B0A04020102020204" pitchFamily="34" charset="0"/>
              </a:rPr>
              <a:t>Incursion March 5th</a:t>
            </a:r>
            <a:endParaRPr lang="en-AU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85" y="460881"/>
            <a:ext cx="4133707" cy="56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9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4066" y="830128"/>
            <a:ext cx="5101560" cy="3753394"/>
          </a:xfrm>
          <a:prstGeom prst="rect">
            <a:avLst/>
          </a:prstGeom>
        </p:spPr>
      </p:pic>
      <p:pic>
        <p:nvPicPr>
          <p:cNvPr id="3" name="Picture 2" descr="IMG_299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334" y="760666"/>
            <a:ext cx="4995291" cy="37464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3372" y="5131546"/>
            <a:ext cx="11360288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Incursion – </a:t>
            </a:r>
            <a:r>
              <a:rPr lang="en-AU" sz="40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A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Box </a:t>
            </a:r>
            <a:endParaRPr lang="en-AU" sz="4000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40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‘Life </a:t>
            </a:r>
            <a:r>
              <a:rPr lang="en-AU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and </a:t>
            </a:r>
            <a:r>
              <a:rPr lang="en-AU" sz="40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Now’</a:t>
            </a:r>
            <a:endParaRPr lang="en-AU" sz="40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</Words>
  <Application>Microsoft Office PowerPoint</Application>
  <PresentationFormat>Widescreen</PresentationFormat>
  <Paragraphs>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Office Theme</vt:lpstr>
      <vt:lpstr>LIFE AT   ‘OUR LADY OF THE WAY’  Incursion March 5th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Assumption College Kilmore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Cooney</dc:creator>
  <cp:lastModifiedBy>Sue Cooney</cp:lastModifiedBy>
  <cp:revision>4</cp:revision>
  <dcterms:created xsi:type="dcterms:W3CDTF">2018-03-12T03:55:30Z</dcterms:created>
  <dcterms:modified xsi:type="dcterms:W3CDTF">2018-03-12T04:11:41Z</dcterms:modified>
</cp:coreProperties>
</file>